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61" r:id="rId2"/>
  </p:sldIdLst>
  <p:sldSz cx="10693400" cy="7561263"/>
  <p:notesSz cx="6858000" cy="9664700"/>
  <p:defaultTextStyle>
    <a:defPPr>
      <a:defRPr lang="da-DK"/>
    </a:defPPr>
    <a:lvl1pPr marL="0" algn="l" defTabSz="99544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497721" algn="l" defTabSz="99544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995442" algn="l" defTabSz="99544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493162" algn="l" defTabSz="99544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1990883" algn="l" defTabSz="99544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488605" algn="l" defTabSz="99544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2986326" algn="l" defTabSz="99544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484048" algn="l" defTabSz="99544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3981769" algn="l" defTabSz="99544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2">
          <p15:clr>
            <a:srgbClr val="A4A3A4"/>
          </p15:clr>
        </p15:guide>
        <p15:guide id="2" pos="33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54" autoAdjust="0"/>
  </p:normalViewPr>
  <p:slideViewPr>
    <p:cSldViewPr snapToGrid="0">
      <p:cViewPr varScale="1">
        <p:scale>
          <a:sx n="75" d="100"/>
          <a:sy n="75" d="100"/>
        </p:scale>
        <p:origin x="1224" y="62"/>
      </p:cViewPr>
      <p:guideLst>
        <p:guide orient="horz" pos="2382"/>
        <p:guide pos="33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832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quarter" idx="1"/>
          </p:nvPr>
        </p:nvSpPr>
        <p:spPr>
          <a:xfrm>
            <a:off x="3884614" y="0"/>
            <a:ext cx="2971800" cy="4832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D14311-53CD-42CA-ABE8-C13C7BCFE5EE}" type="datetimeFigureOut">
              <a:rPr lang="da-DK" smtClean="0"/>
              <a:pPr/>
              <a:t>24-03-2022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2"/>
          </p:nvPr>
        </p:nvSpPr>
        <p:spPr>
          <a:xfrm>
            <a:off x="0" y="9179788"/>
            <a:ext cx="2971800" cy="48323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3"/>
          </p:nvPr>
        </p:nvSpPr>
        <p:spPr>
          <a:xfrm>
            <a:off x="3884614" y="9179788"/>
            <a:ext cx="2971800" cy="48323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FE0550-3B81-4F8E-8151-0C61DDA375D2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832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4" y="0"/>
            <a:ext cx="2971800" cy="4832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29653A-466D-4D28-B7CD-BE787514D7C6}" type="datetimeFigureOut">
              <a:rPr lang="da-DK" smtClean="0"/>
              <a:pPr/>
              <a:t>24-03-2022</a:t>
            </a:fld>
            <a:endParaRPr lang="da-DK"/>
          </a:p>
        </p:txBody>
      </p:sp>
      <p:sp>
        <p:nvSpPr>
          <p:cNvPr id="4" name="Pladsholder til dias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866775" y="725488"/>
            <a:ext cx="5124450" cy="36242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1" y="4590734"/>
            <a:ext cx="5486400" cy="43491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9179788"/>
            <a:ext cx="2971800" cy="48323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5"/>
          </p:nvPr>
        </p:nvSpPr>
        <p:spPr>
          <a:xfrm>
            <a:off x="3884614" y="9179788"/>
            <a:ext cx="2971800" cy="48323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F5FE6F-F82C-4B86-9855-3F74519615EA}" type="slidenum">
              <a:rPr lang="da-DK" smtClean="0"/>
              <a:pPr/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95442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1pPr>
    <a:lvl2pPr marL="497721" algn="l" defTabSz="995442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2pPr>
    <a:lvl3pPr marL="995442" algn="l" defTabSz="995442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3pPr>
    <a:lvl4pPr marL="1493162" algn="l" defTabSz="995442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4pPr>
    <a:lvl5pPr marL="1990883" algn="l" defTabSz="995442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5pPr>
    <a:lvl6pPr marL="2488605" algn="l" defTabSz="995442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2986326" algn="l" defTabSz="995442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484048" algn="l" defTabSz="995442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3981769" algn="l" defTabSz="995442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rodias ek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/>
          <p:cNvSpPr/>
          <p:nvPr userDrawn="1"/>
        </p:nvSpPr>
        <p:spPr>
          <a:xfrm>
            <a:off x="0" y="2463529"/>
            <a:ext cx="6336254" cy="1785769"/>
          </a:xfrm>
          <a:prstGeom prst="rect">
            <a:avLst/>
          </a:prstGeom>
          <a:solidFill>
            <a:schemeClr val="accent3"/>
          </a:solidFill>
          <a:ln>
            <a:noFill/>
          </a:ln>
          <a:scene3d>
            <a:camera prst="perspectiveRigh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802005" y="2531814"/>
            <a:ext cx="4641364" cy="1620771"/>
          </a:xfrm>
        </p:spPr>
        <p:txBody>
          <a:bodyPr anchor="ctr"/>
          <a:lstStyle>
            <a:lvl1pPr algn="l">
              <a:defRPr/>
            </a:lvl1pPr>
          </a:lstStyle>
          <a:p>
            <a:r>
              <a:rPr lang="da-DK"/>
              <a:t>Klik for at redigere titeltypografien i masteren</a:t>
            </a:r>
            <a:endParaRPr lang="da-DK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818702" y="4790354"/>
            <a:ext cx="4613910" cy="878954"/>
          </a:xfrm>
        </p:spPr>
        <p:txBody>
          <a:bodyPr>
            <a:normAutofit/>
          </a:bodyPr>
          <a:lstStyle>
            <a:lvl1pPr marL="0" indent="0" algn="l">
              <a:buNone/>
              <a:defRPr sz="2400" b="1">
                <a:solidFill>
                  <a:schemeClr val="accent1"/>
                </a:solidFill>
              </a:defRPr>
            </a:lvl1pPr>
            <a:lvl2pPr marL="4977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954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931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908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886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863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4840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9817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/>
              <a:t>Klik for at redigere undertiteltypografien i masteren</a:t>
            </a:r>
            <a:endParaRPr lang="da-DK" dirty="0"/>
          </a:p>
        </p:txBody>
      </p:sp>
      <p:sp>
        <p:nvSpPr>
          <p:cNvPr id="8" name="Pladsholder til tekst 7"/>
          <p:cNvSpPr>
            <a:spLocks noGrp="1"/>
          </p:cNvSpPr>
          <p:nvPr>
            <p:ph type="body" sz="quarter" idx="10"/>
          </p:nvPr>
        </p:nvSpPr>
        <p:spPr>
          <a:xfrm>
            <a:off x="806826" y="5206715"/>
            <a:ext cx="4657351" cy="1064839"/>
          </a:xfrm>
        </p:spPr>
        <p:txBody>
          <a:bodyPr>
            <a:normAutofit/>
          </a:bodyPr>
          <a:lstStyle>
            <a:lvl1pPr>
              <a:buNone/>
              <a:defRPr sz="2000" cap="all" baseline="0"/>
            </a:lvl1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10" name="Pladsholder til billede 9"/>
          <p:cNvSpPr>
            <a:spLocks noGrp="1"/>
          </p:cNvSpPr>
          <p:nvPr>
            <p:ph type="pic" sz="quarter" idx="11"/>
          </p:nvPr>
        </p:nvSpPr>
        <p:spPr>
          <a:xfrm>
            <a:off x="5657850" y="0"/>
            <a:ext cx="5035550" cy="7561263"/>
          </a:xfrm>
        </p:spPr>
        <p:txBody>
          <a:bodyPr/>
          <a:lstStyle/>
          <a:p>
            <a:r>
              <a:rPr lang="da-DK"/>
              <a:t>Klik på ikonet for at tilføje et billede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095980" y="5292884"/>
            <a:ext cx="6416040" cy="624856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2095980" y="675613"/>
            <a:ext cx="6416040" cy="4536758"/>
          </a:xfrm>
        </p:spPr>
        <p:txBody>
          <a:bodyPr/>
          <a:lstStyle>
            <a:lvl1pPr marL="0" indent="0">
              <a:buNone/>
              <a:defRPr sz="3500"/>
            </a:lvl1pPr>
            <a:lvl2pPr marL="497721" indent="0">
              <a:buNone/>
              <a:defRPr sz="3000"/>
            </a:lvl2pPr>
            <a:lvl3pPr marL="995442" indent="0">
              <a:buNone/>
              <a:defRPr sz="2600"/>
            </a:lvl3pPr>
            <a:lvl4pPr marL="1493162" indent="0">
              <a:buNone/>
              <a:defRPr sz="2200"/>
            </a:lvl4pPr>
            <a:lvl5pPr marL="1990883" indent="0">
              <a:buNone/>
              <a:defRPr sz="2200"/>
            </a:lvl5pPr>
            <a:lvl6pPr marL="2488605" indent="0">
              <a:buNone/>
              <a:defRPr sz="2200"/>
            </a:lvl6pPr>
            <a:lvl7pPr marL="2986326" indent="0">
              <a:buNone/>
              <a:defRPr sz="2200"/>
            </a:lvl7pPr>
            <a:lvl8pPr marL="3484048" indent="0">
              <a:buNone/>
              <a:defRPr sz="2200"/>
            </a:lvl8pPr>
            <a:lvl9pPr marL="3981769" indent="0">
              <a:buNone/>
              <a:defRPr sz="2200"/>
            </a:lvl9pPr>
          </a:lstStyle>
          <a:p>
            <a:r>
              <a:rPr lang="da-DK"/>
              <a:t>Klik på ikonet for at tilføje et billede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2095980" y="5917739"/>
            <a:ext cx="6416040" cy="887398"/>
          </a:xfrm>
        </p:spPr>
        <p:txBody>
          <a:bodyPr/>
          <a:lstStyle>
            <a:lvl1pPr marL="0" indent="0">
              <a:buNone/>
              <a:defRPr sz="1500"/>
            </a:lvl1pPr>
            <a:lvl2pPr marL="497721" indent="0">
              <a:buNone/>
              <a:defRPr sz="1300"/>
            </a:lvl2pPr>
            <a:lvl3pPr marL="995442" indent="0">
              <a:buNone/>
              <a:defRPr sz="1100"/>
            </a:lvl3pPr>
            <a:lvl4pPr marL="1493162" indent="0">
              <a:buNone/>
              <a:defRPr sz="1000"/>
            </a:lvl4pPr>
            <a:lvl5pPr marL="1990883" indent="0">
              <a:buNone/>
              <a:defRPr sz="1000"/>
            </a:lvl5pPr>
            <a:lvl6pPr marL="2488605" indent="0">
              <a:buNone/>
              <a:defRPr sz="1000"/>
            </a:lvl6pPr>
            <a:lvl7pPr marL="2986326" indent="0">
              <a:buNone/>
              <a:defRPr sz="1000"/>
            </a:lvl7pPr>
            <a:lvl8pPr marL="3484048" indent="0">
              <a:buNone/>
              <a:defRPr sz="1000"/>
            </a:lvl8pPr>
            <a:lvl9pPr marL="3981769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4680D-CD6C-4F71-91A2-EA194AE1EDAD}" type="datetime1">
              <a:rPr lang="da-DK" smtClean="0"/>
              <a:pPr/>
              <a:t>24-03-2022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Initialer - xxxxxxxxxxxxx</a:t>
            </a:r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90D24-0315-4AE4-8C51-99BB06C0C6EA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44705" y="4858815"/>
            <a:ext cx="9089390" cy="1501751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lang="da-DK"/>
              <a:t>Klik for at redigere titeltypografien i masteren</a:t>
            </a:r>
            <a:endParaRPr lang="da-DK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44705" y="3204786"/>
            <a:ext cx="9089390" cy="1654026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9772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95442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9316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9088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48860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98632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484048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981769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265C7-1F7A-4AE4-AB3B-244E8BFD584A}" type="datetime1">
              <a:rPr lang="da-DK" smtClean="0"/>
              <a:pPr/>
              <a:t>24-03-2022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Initialer - xxxxxxxxxxxxx</a:t>
            </a:r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90D24-0315-4AE4-8C51-99BB06C0C6EA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da-DK" dirty="0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da-DK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16939-91D1-400E-B349-1D099CDD0D73}" type="datetime1">
              <a:rPr lang="da-DK" smtClean="0"/>
              <a:pPr/>
              <a:t>24-03-2022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Initialer - xxxxxxxxxxxxx</a:t>
            </a:r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90D24-0315-4AE4-8C51-99BB06C0C6EA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7752715" y="302802"/>
            <a:ext cx="2406015" cy="6451578"/>
          </a:xfrm>
        </p:spPr>
        <p:txBody>
          <a:bodyPr vert="eaVert"/>
          <a:lstStyle/>
          <a:p>
            <a:r>
              <a:rPr lang="da-DK"/>
              <a:t>Klik for at redigere titeltypografien i masteren</a:t>
            </a:r>
            <a:endParaRPr lang="da-DK" dirty="0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534670" y="302802"/>
            <a:ext cx="7039822" cy="6451578"/>
          </a:xfrm>
        </p:spPr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da-DK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116CF-46B3-4B2E-88C9-CE89177A107C}" type="datetime1">
              <a:rPr lang="da-DK" smtClean="0"/>
              <a:pPr/>
              <a:t>24-03-2022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Initialer - xxxxxxxxxxxxx</a:t>
            </a:r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90D24-0315-4AE4-8C51-99BB06C0C6EA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fslutnings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34670" y="528701"/>
            <a:ext cx="9624060" cy="1260211"/>
          </a:xfrm>
        </p:spPr>
        <p:txBody>
          <a:bodyPr/>
          <a:lstStyle>
            <a:lvl1pPr>
              <a:defRPr sz="3200" cap="all" baseline="0"/>
            </a:lvl1pPr>
          </a:lstStyle>
          <a:p>
            <a:r>
              <a:rPr lang="da-DK" dirty="0"/>
              <a:t>Klik for at tilføje tekst</a:t>
            </a:r>
          </a:p>
        </p:txBody>
      </p:sp>
      <p:sp>
        <p:nvSpPr>
          <p:cNvPr id="8" name="Undertitel 2"/>
          <p:cNvSpPr>
            <a:spLocks noGrp="1"/>
          </p:cNvSpPr>
          <p:nvPr>
            <p:ph type="subTitle" idx="1"/>
          </p:nvPr>
        </p:nvSpPr>
        <p:spPr>
          <a:xfrm>
            <a:off x="528246" y="4198739"/>
            <a:ext cx="4613910" cy="878954"/>
          </a:xfrm>
        </p:spPr>
        <p:txBody>
          <a:bodyPr>
            <a:noAutofit/>
          </a:bodyPr>
          <a:lstStyle>
            <a:lvl1pPr marL="0" indent="0" algn="l">
              <a:buNone/>
              <a:defRPr sz="2800" b="1">
                <a:solidFill>
                  <a:schemeClr val="accent1"/>
                </a:solidFill>
              </a:defRPr>
            </a:lvl1pPr>
            <a:lvl2pPr marL="4977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954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931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908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886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863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4840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9817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/>
              <a:t>Klik for at redigere undertiteltypografien i masteren</a:t>
            </a:r>
            <a:endParaRPr lang="da-DK" dirty="0"/>
          </a:p>
        </p:txBody>
      </p:sp>
      <p:sp>
        <p:nvSpPr>
          <p:cNvPr id="9" name="Pladsholder til tekst 7"/>
          <p:cNvSpPr>
            <a:spLocks noGrp="1"/>
          </p:cNvSpPr>
          <p:nvPr>
            <p:ph type="body" sz="quarter" idx="10"/>
          </p:nvPr>
        </p:nvSpPr>
        <p:spPr>
          <a:xfrm>
            <a:off x="527128" y="4722678"/>
            <a:ext cx="4657351" cy="1064839"/>
          </a:xfrm>
        </p:spPr>
        <p:txBody>
          <a:bodyPr>
            <a:normAutofit/>
          </a:bodyPr>
          <a:lstStyle>
            <a:lvl1pPr>
              <a:buNone/>
              <a:defRPr sz="2000" i="0" cap="all" baseline="0"/>
            </a:lvl1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10" name="Rektangel 9"/>
          <p:cNvSpPr/>
          <p:nvPr userDrawn="1"/>
        </p:nvSpPr>
        <p:spPr>
          <a:xfrm>
            <a:off x="9488245" y="6723529"/>
            <a:ext cx="914400" cy="60242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7" name="Pladsholder til billede 6"/>
          <p:cNvSpPr>
            <a:spLocks noGrp="1"/>
          </p:cNvSpPr>
          <p:nvPr>
            <p:ph type="pic" sz="quarter" idx="11"/>
          </p:nvPr>
        </p:nvSpPr>
        <p:spPr>
          <a:xfrm>
            <a:off x="7218380" y="4109855"/>
            <a:ext cx="3451365" cy="3451365"/>
          </a:xfrm>
        </p:spPr>
        <p:txBody>
          <a:bodyPr/>
          <a:lstStyle/>
          <a:p>
            <a:r>
              <a:rPr lang="da-DK"/>
              <a:t>Klik på ikonet for at tilføje et billede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ma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4670" y="580898"/>
            <a:ext cx="9624060" cy="379666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534670" y="1194086"/>
            <a:ext cx="9624060" cy="5335806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da-DK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717B4-9438-4563-B970-C86FB26484AB}" type="datetime1">
              <a:rPr lang="da-DK" smtClean="0"/>
              <a:pPr/>
              <a:t>24-03-2022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Initialer - xxxxxxxxxxxxx</a:t>
            </a:r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90D24-0315-4AE4-8C51-99BB06C0C6EA}" type="slidenum">
              <a:rPr lang="da-DK" smtClean="0"/>
              <a:pPr/>
              <a:t>‹nr.›</a:t>
            </a:fld>
            <a:endParaRPr lang="da-DK"/>
          </a:p>
        </p:txBody>
      </p:sp>
      <p:sp>
        <p:nvSpPr>
          <p:cNvPr id="9" name="Pladsholder til tekst 8"/>
          <p:cNvSpPr>
            <a:spLocks noGrp="1"/>
          </p:cNvSpPr>
          <p:nvPr>
            <p:ph type="body" sz="quarter" idx="13"/>
          </p:nvPr>
        </p:nvSpPr>
        <p:spPr>
          <a:xfrm>
            <a:off x="537696" y="225899"/>
            <a:ext cx="9466916" cy="376520"/>
          </a:xfrm>
        </p:spPr>
        <p:txBody>
          <a:bodyPr/>
          <a:lstStyle>
            <a:lvl1pPr>
              <a:buNone/>
              <a:defRPr sz="1800">
                <a:solidFill>
                  <a:schemeClr val="tx1"/>
                </a:solidFill>
              </a:defRPr>
            </a:lvl1pPr>
            <a:lvl2pPr>
              <a:defRPr>
                <a:solidFill>
                  <a:srgbClr val="FF0000"/>
                </a:solidFill>
              </a:defRPr>
            </a:lvl2pPr>
            <a:lvl3pPr>
              <a:defRPr>
                <a:solidFill>
                  <a:srgbClr val="FF0000"/>
                </a:solidFill>
              </a:defRPr>
            </a:lvl3pPr>
            <a:lvl4pPr>
              <a:defRPr>
                <a:solidFill>
                  <a:srgbClr val="FF0000"/>
                </a:solidFill>
              </a:defRPr>
            </a:lvl4pPr>
            <a:lvl5pPr>
              <a:defRPr>
                <a:solidFill>
                  <a:srgbClr val="FF0000"/>
                </a:solidFill>
              </a:defRPr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534670" y="1226360"/>
            <a:ext cx="9624060" cy="5303532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da-DK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EEBB2-BE20-40BE-9122-4CE5857D6B92}" type="datetime1">
              <a:rPr lang="da-DK" smtClean="0"/>
              <a:pPr/>
              <a:t>24-03-2022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Initialer - xxxxxxxxxxxxx</a:t>
            </a:r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90D24-0315-4AE4-8C51-99BB06C0C6EA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534670" y="1215637"/>
            <a:ext cx="4722918" cy="5346527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da-DK" dirty="0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5435812" y="1215637"/>
            <a:ext cx="4722918" cy="5346527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da-DK" dirty="0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00C99-AEFC-4CCF-9939-D8E8808B7266}" type="datetime1">
              <a:rPr lang="da-DK" smtClean="0"/>
              <a:pPr/>
              <a:t>24-03-2022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Initialer - xxxxxxxxxxxxx</a:t>
            </a:r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90D24-0315-4AE4-8C51-99BB06C0C6EA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Klik for at redigere titeltypografien i masteren</a:t>
            </a:r>
            <a:endParaRPr lang="da-DK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534672" y="1402067"/>
            <a:ext cx="4724775" cy="705367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7721" indent="0">
              <a:buNone/>
              <a:defRPr sz="2200" b="1"/>
            </a:lvl2pPr>
            <a:lvl3pPr marL="995442" indent="0">
              <a:buNone/>
              <a:defRPr sz="2000" b="1"/>
            </a:lvl3pPr>
            <a:lvl4pPr marL="1493162" indent="0">
              <a:buNone/>
              <a:defRPr sz="1700" b="1"/>
            </a:lvl4pPr>
            <a:lvl5pPr marL="1990883" indent="0">
              <a:buNone/>
              <a:defRPr sz="1700" b="1"/>
            </a:lvl5pPr>
            <a:lvl6pPr marL="2488605" indent="0">
              <a:buNone/>
              <a:defRPr sz="1700" b="1"/>
            </a:lvl6pPr>
            <a:lvl7pPr marL="2986326" indent="0">
              <a:buNone/>
              <a:defRPr sz="1700" b="1"/>
            </a:lvl7pPr>
            <a:lvl8pPr marL="3484048" indent="0">
              <a:buNone/>
              <a:defRPr sz="1700" b="1"/>
            </a:lvl8pPr>
            <a:lvl9pPr marL="3981769" indent="0">
              <a:buNone/>
              <a:defRPr sz="17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534672" y="2107435"/>
            <a:ext cx="4724775" cy="4573064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da-DK" dirty="0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5432101" y="1402067"/>
            <a:ext cx="4726632" cy="705367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7721" indent="0">
              <a:buNone/>
              <a:defRPr sz="2200" b="1"/>
            </a:lvl2pPr>
            <a:lvl3pPr marL="995442" indent="0">
              <a:buNone/>
              <a:defRPr sz="2000" b="1"/>
            </a:lvl3pPr>
            <a:lvl4pPr marL="1493162" indent="0">
              <a:buNone/>
              <a:defRPr sz="1700" b="1"/>
            </a:lvl4pPr>
            <a:lvl5pPr marL="1990883" indent="0">
              <a:buNone/>
              <a:defRPr sz="1700" b="1"/>
            </a:lvl5pPr>
            <a:lvl6pPr marL="2488605" indent="0">
              <a:buNone/>
              <a:defRPr sz="1700" b="1"/>
            </a:lvl6pPr>
            <a:lvl7pPr marL="2986326" indent="0">
              <a:buNone/>
              <a:defRPr sz="1700" b="1"/>
            </a:lvl7pPr>
            <a:lvl8pPr marL="3484048" indent="0">
              <a:buNone/>
              <a:defRPr sz="1700" b="1"/>
            </a:lvl8pPr>
            <a:lvl9pPr marL="3981769" indent="0">
              <a:buNone/>
              <a:defRPr sz="17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5432101" y="2107435"/>
            <a:ext cx="4726632" cy="4573064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C55E3-2557-46B6-8769-8923997DE423}" type="datetime1">
              <a:rPr lang="da-DK" smtClean="0"/>
              <a:pPr/>
              <a:t>24-03-2022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Initialer - xxxxxxxxxxxxx</a:t>
            </a:r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90D24-0315-4AE4-8C51-99BB06C0C6EA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da-DK" dirty="0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BE056-C29A-40E5-BF84-0B39117B7439}" type="datetime1">
              <a:rPr lang="da-DK" smtClean="0"/>
              <a:pPr/>
              <a:t>24-03-2022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Initialer - xxxxxxxxxxxxx</a:t>
            </a:r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>
          <a:xfrm>
            <a:off x="10072202" y="6900983"/>
            <a:ext cx="406143" cy="402566"/>
          </a:xfrm>
        </p:spPr>
        <p:txBody>
          <a:bodyPr/>
          <a:lstStyle/>
          <a:p>
            <a:fld id="{B4690D24-0315-4AE4-8C51-99BB06C0C6EA}" type="slidenum">
              <a:rPr lang="da-DK" smtClean="0"/>
              <a:pPr/>
              <a:t>‹nr.›</a:t>
            </a:fld>
            <a:endParaRPr lang="da-DK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E44CE-7BA8-4FA3-94CA-EFA9BAE711E4}" type="datetime1">
              <a:rPr lang="da-DK" smtClean="0"/>
              <a:pPr/>
              <a:t>24-03-2022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Initialer - xxxxxxxxxxxxx</a:t>
            </a:r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90D24-0315-4AE4-8C51-99BB06C0C6EA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4672" y="301050"/>
            <a:ext cx="3518055" cy="1281214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180823" y="301052"/>
            <a:ext cx="5977907" cy="6453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da-DK" dirty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534672" y="1582266"/>
            <a:ext cx="3518055" cy="5172114"/>
          </a:xfrm>
        </p:spPr>
        <p:txBody>
          <a:bodyPr/>
          <a:lstStyle>
            <a:lvl1pPr marL="0" indent="0">
              <a:buNone/>
              <a:defRPr sz="1500"/>
            </a:lvl1pPr>
            <a:lvl2pPr marL="497721" indent="0">
              <a:buNone/>
              <a:defRPr sz="1300"/>
            </a:lvl2pPr>
            <a:lvl3pPr marL="995442" indent="0">
              <a:buNone/>
              <a:defRPr sz="1100"/>
            </a:lvl3pPr>
            <a:lvl4pPr marL="1493162" indent="0">
              <a:buNone/>
              <a:defRPr sz="1000"/>
            </a:lvl4pPr>
            <a:lvl5pPr marL="1990883" indent="0">
              <a:buNone/>
              <a:defRPr sz="1000"/>
            </a:lvl5pPr>
            <a:lvl6pPr marL="2488605" indent="0">
              <a:buNone/>
              <a:defRPr sz="1000"/>
            </a:lvl6pPr>
            <a:lvl7pPr marL="2986326" indent="0">
              <a:buNone/>
              <a:defRPr sz="1000"/>
            </a:lvl7pPr>
            <a:lvl8pPr marL="3484048" indent="0">
              <a:buNone/>
              <a:defRPr sz="1000"/>
            </a:lvl8pPr>
            <a:lvl9pPr marL="3981769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CB82D-EA7B-44F8-9BF4-F9D47E0A8DEC}" type="datetime1">
              <a:rPr lang="da-DK" smtClean="0"/>
              <a:pPr/>
              <a:t>24-03-2022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Initialer - xxxxxxxxxxxxx</a:t>
            </a:r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90D24-0315-4AE4-8C51-99BB06C0C6EA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gi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534670" y="-288889"/>
            <a:ext cx="9624060" cy="1260211"/>
          </a:xfrm>
          <a:prstGeom prst="rect">
            <a:avLst/>
          </a:prstGeom>
        </p:spPr>
        <p:txBody>
          <a:bodyPr vert="horz" lIns="99544" tIns="49773" rIns="99544" bIns="49773" rtlCol="0" anchor="b">
            <a:noAutofit/>
          </a:bodyPr>
          <a:lstStyle/>
          <a:p>
            <a:r>
              <a:rPr lang="da-DK" dirty="0"/>
              <a:t>Klik for at redigere titeltypografi i masteren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534670" y="1204846"/>
            <a:ext cx="9624060" cy="5389592"/>
          </a:xfrm>
          <a:prstGeom prst="rect">
            <a:avLst/>
          </a:prstGeom>
        </p:spPr>
        <p:txBody>
          <a:bodyPr vert="horz" lIns="99544" tIns="49773" rIns="99544" bIns="49773" rtlCol="0">
            <a:normAutofit/>
          </a:bodyPr>
          <a:lstStyle/>
          <a:p>
            <a:pPr lvl="0"/>
            <a:r>
              <a:rPr lang="da-DK" dirty="0"/>
              <a:t>Klik for at redigere typografi i masteren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9648732" y="6903366"/>
            <a:ext cx="681739" cy="402566"/>
          </a:xfrm>
          <a:prstGeom prst="rect">
            <a:avLst/>
          </a:prstGeom>
        </p:spPr>
        <p:txBody>
          <a:bodyPr vert="horz" lIns="99544" tIns="49773" rIns="99544" bIns="49773" rtlCol="0" anchor="ctr"/>
          <a:lstStyle>
            <a:lvl1pPr algn="l">
              <a:defRPr sz="700">
                <a:solidFill>
                  <a:schemeClr val="tx1">
                    <a:tint val="75000"/>
                  </a:schemeClr>
                </a:solidFill>
                <a:latin typeface="Tahoma" pitchFamily="34" charset="0"/>
                <a:cs typeface="Tahoma" pitchFamily="34" charset="0"/>
              </a:defRPr>
            </a:lvl1pPr>
          </a:lstStyle>
          <a:p>
            <a:fld id="{80E4746E-162C-43E6-8FD7-D7BDD89431B7}" type="datetime1">
              <a:rPr lang="da-DK" smtClean="0"/>
              <a:pPr/>
              <a:t>24-03-2022</a:t>
            </a:fld>
            <a:endParaRPr lang="da-DK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4065006" y="6903366"/>
            <a:ext cx="5676971" cy="402566"/>
          </a:xfrm>
          <a:prstGeom prst="rect">
            <a:avLst/>
          </a:prstGeom>
        </p:spPr>
        <p:txBody>
          <a:bodyPr vert="horz" lIns="99544" tIns="49773" rIns="99544" bIns="49773" rtlCol="0" anchor="ctr"/>
          <a:lstStyle>
            <a:lvl1pPr algn="r">
              <a:defRPr sz="700">
                <a:solidFill>
                  <a:schemeClr val="tx1">
                    <a:tint val="75000"/>
                  </a:schemeClr>
                </a:solidFill>
                <a:latin typeface="Tahoma" pitchFamily="34" charset="0"/>
                <a:cs typeface="Tahoma" pitchFamily="34" charset="0"/>
              </a:defRPr>
            </a:lvl1pPr>
          </a:lstStyle>
          <a:p>
            <a:r>
              <a:rPr lang="da-DK"/>
              <a:t>Initialer - xxxxxxxxxxxxx</a:t>
            </a:r>
            <a:endParaRPr lang="da-DK" dirty="0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10072202" y="6903366"/>
            <a:ext cx="406143" cy="402566"/>
          </a:xfrm>
          <a:prstGeom prst="rect">
            <a:avLst/>
          </a:prstGeom>
        </p:spPr>
        <p:txBody>
          <a:bodyPr vert="horz" lIns="99544" tIns="49773" rIns="99544" bIns="49773" rtlCol="0" anchor="ctr"/>
          <a:lstStyle>
            <a:lvl1pPr algn="r">
              <a:defRPr sz="700">
                <a:solidFill>
                  <a:schemeClr val="tx1">
                    <a:tint val="75000"/>
                  </a:schemeClr>
                </a:solidFill>
                <a:latin typeface="Tahoma" pitchFamily="34" charset="0"/>
                <a:cs typeface="Tahoma" pitchFamily="34" charset="0"/>
              </a:defRPr>
            </a:lvl1pPr>
          </a:lstStyle>
          <a:p>
            <a:fld id="{B4690D24-0315-4AE4-8C51-99BB06C0C6EA}" type="slidenum">
              <a:rPr lang="da-DK" smtClean="0"/>
              <a:pPr/>
              <a:t>‹nr.›</a:t>
            </a:fld>
            <a:endParaRPr lang="da-DK" dirty="0"/>
          </a:p>
        </p:txBody>
      </p:sp>
      <p:cxnSp>
        <p:nvCxnSpPr>
          <p:cNvPr id="27" name="Straight Connector 9"/>
          <p:cNvCxnSpPr/>
          <p:nvPr userDrawn="1"/>
        </p:nvCxnSpPr>
        <p:spPr>
          <a:xfrm rot="5400000">
            <a:off x="9612214" y="7059484"/>
            <a:ext cx="166488" cy="1714"/>
          </a:xfrm>
          <a:prstGeom prst="line">
            <a:avLst/>
          </a:prstGeom>
          <a:ln w="9525">
            <a:solidFill>
              <a:srgbClr val="8ED8F8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10"/>
          <p:cNvCxnSpPr/>
          <p:nvPr userDrawn="1"/>
        </p:nvCxnSpPr>
        <p:spPr>
          <a:xfrm rot="5400000">
            <a:off x="10162414" y="7059485"/>
            <a:ext cx="166488" cy="1714"/>
          </a:xfrm>
          <a:prstGeom prst="line">
            <a:avLst/>
          </a:prstGeom>
          <a:ln w="9525">
            <a:solidFill>
              <a:srgbClr val="8ED8F8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34" name="Billede 33" descr="Logo-60-mm-CS2.gif"/>
          <p:cNvPicPr>
            <a:picLocks noChangeAspect="1"/>
          </p:cNvPicPr>
          <p:nvPr userDrawn="1"/>
        </p:nvPicPr>
        <p:blipFill>
          <a:blip r:embed="rId15"/>
          <a:stretch>
            <a:fillRect/>
          </a:stretch>
        </p:blipFill>
        <p:spPr>
          <a:xfrm>
            <a:off x="433156" y="6955199"/>
            <a:ext cx="2142962" cy="228444"/>
          </a:xfrm>
          <a:prstGeom prst="rect">
            <a:avLst/>
          </a:prstGeom>
        </p:spPr>
      </p:pic>
      <p:sp>
        <p:nvSpPr>
          <p:cNvPr id="12" name="Rectangle 8"/>
          <p:cNvSpPr/>
          <p:nvPr userDrawn="1"/>
        </p:nvSpPr>
        <p:spPr>
          <a:xfrm>
            <a:off x="2" y="1172935"/>
            <a:ext cx="201600" cy="806400"/>
          </a:xfrm>
          <a:prstGeom prst="rect">
            <a:avLst/>
          </a:prstGeom>
          <a:solidFill>
            <a:srgbClr val="8ED8F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7984" tIns="63993" rIns="127984" bIns="63993" rtlCol="0" anchor="ctr"/>
          <a:lstStyle/>
          <a:p>
            <a:pPr algn="ctr"/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0" r:id="rId3"/>
    <p:sldLayoutId id="2147483650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1" r:id="rId11"/>
    <p:sldLayoutId id="2147483658" r:id="rId12"/>
    <p:sldLayoutId id="2147483659" r:id="rId13"/>
  </p:sldLayoutIdLst>
  <p:hf hdr="0"/>
  <p:txStyles>
    <p:titleStyle>
      <a:lvl1pPr algn="l" defTabSz="995442" rtl="0" eaLnBrk="1" latinLnBrk="0" hangingPunct="1">
        <a:spcBef>
          <a:spcPct val="0"/>
        </a:spcBef>
        <a:buNone/>
        <a:defRPr sz="2400" b="1" kern="1200" cap="all" baseline="0">
          <a:solidFill>
            <a:schemeClr val="tx1"/>
          </a:solidFill>
          <a:latin typeface="Tahoma" pitchFamily="34" charset="0"/>
          <a:ea typeface="+mj-ea"/>
          <a:cs typeface="Tahoma" pitchFamily="34" charset="0"/>
        </a:defRPr>
      </a:lvl1pPr>
    </p:titleStyle>
    <p:bodyStyle>
      <a:lvl1pPr marL="373291" indent="-373291" algn="l" defTabSz="995442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Tahoma" pitchFamily="34" charset="0"/>
          <a:ea typeface="+mn-ea"/>
          <a:cs typeface="Tahoma" pitchFamily="34" charset="0"/>
        </a:defRPr>
      </a:lvl1pPr>
      <a:lvl2pPr marL="808796" indent="-311076" algn="l" defTabSz="995442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Tahoma" pitchFamily="34" charset="0"/>
          <a:ea typeface="+mn-ea"/>
          <a:cs typeface="Tahoma" pitchFamily="34" charset="0"/>
        </a:defRPr>
      </a:lvl2pPr>
      <a:lvl3pPr marL="1244303" indent="-248861" algn="l" defTabSz="995442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Tahoma" pitchFamily="34" charset="0"/>
          <a:ea typeface="+mn-ea"/>
          <a:cs typeface="Tahoma" pitchFamily="34" charset="0"/>
        </a:defRPr>
      </a:lvl3pPr>
      <a:lvl4pPr marL="1742024" indent="-248861" algn="l" defTabSz="995442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Tahoma" pitchFamily="34" charset="0"/>
          <a:ea typeface="+mn-ea"/>
          <a:cs typeface="Tahoma" pitchFamily="34" charset="0"/>
        </a:defRPr>
      </a:lvl4pPr>
      <a:lvl5pPr marL="2239745" indent="-248861" algn="l" defTabSz="995442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Tahoma" pitchFamily="34" charset="0"/>
          <a:ea typeface="+mn-ea"/>
          <a:cs typeface="Tahoma" pitchFamily="34" charset="0"/>
        </a:defRPr>
      </a:lvl5pPr>
      <a:lvl6pPr marL="2737466" indent="-248861" algn="l" defTabSz="995442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35186" indent="-248861" algn="l" defTabSz="995442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32908" indent="-248861" algn="l" defTabSz="995442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30629" indent="-248861" algn="l" defTabSz="995442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9544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97721" algn="l" defTabSz="99544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95442" algn="l" defTabSz="99544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493162" algn="l" defTabSz="99544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990883" algn="l" defTabSz="99544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88605" algn="l" defTabSz="99544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86326" algn="l" defTabSz="99544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84048" algn="l" defTabSz="99544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81769" algn="l" defTabSz="99544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dirty="0"/>
              <a:t>Netværksmøde 24. marts 2022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da-DK" sz="4200" b="1" dirty="0"/>
              <a:t>12.45		Nyt fra Mejeriforeningen</a:t>
            </a:r>
          </a:p>
          <a:p>
            <a:pPr marL="0" indent="0">
              <a:buNone/>
            </a:pPr>
            <a:r>
              <a:rPr lang="da-DK" sz="4200" b="1" dirty="0"/>
              <a:t>		v. Henrik Damholt Jørgensen, Mejeriforeningen</a:t>
            </a:r>
          </a:p>
          <a:p>
            <a:pPr marL="0" indent="0">
              <a:buNone/>
            </a:pPr>
            <a:endParaRPr lang="da-DK" sz="4200" b="1" dirty="0"/>
          </a:p>
          <a:p>
            <a:pPr marL="0" indent="0">
              <a:buNone/>
            </a:pPr>
            <a:r>
              <a:rPr lang="da-DK" sz="4200" b="1" dirty="0"/>
              <a:t>13.00		Hvad rør sig i Mejeriforeningen (kommunikation)</a:t>
            </a:r>
          </a:p>
          <a:p>
            <a:pPr marL="0" indent="0">
              <a:buNone/>
            </a:pPr>
            <a:r>
              <a:rPr lang="da-DK" sz="4200" b="1" dirty="0"/>
              <a:t>		v. Anja Koch Rasmussen, Mejeriforeningen</a:t>
            </a:r>
          </a:p>
          <a:p>
            <a:pPr marL="0" indent="0">
              <a:buNone/>
            </a:pPr>
            <a:endParaRPr lang="da-DK" sz="4200" b="1" dirty="0"/>
          </a:p>
          <a:p>
            <a:pPr marL="0" indent="0">
              <a:buNone/>
            </a:pPr>
            <a:r>
              <a:rPr lang="da-DK" sz="4200" b="1" dirty="0"/>
              <a:t>13.10		Orientering fra Mejerifagets </a:t>
            </a:r>
            <a:r>
              <a:rPr lang="da-DK" sz="4200" b="1" dirty="0" err="1"/>
              <a:t>FællesUdvalg</a:t>
            </a:r>
            <a:endParaRPr lang="da-DK" sz="4200" b="1" dirty="0"/>
          </a:p>
          <a:p>
            <a:pPr marL="0" indent="0">
              <a:buNone/>
            </a:pPr>
            <a:r>
              <a:rPr lang="da-DK" sz="4200" b="1" dirty="0"/>
              <a:t>		v. Mette Toft, Thise Mejeri</a:t>
            </a:r>
          </a:p>
          <a:p>
            <a:pPr marL="0" indent="0">
              <a:buNone/>
            </a:pPr>
            <a:endParaRPr lang="da-DK" sz="4200" b="1" dirty="0"/>
          </a:p>
          <a:p>
            <a:pPr marL="0" indent="0">
              <a:buNone/>
            </a:pPr>
            <a:r>
              <a:rPr lang="da-DK" sz="4200" b="1" dirty="0"/>
              <a:t>13.25		MIA (Mejeriindustriens Arbejdsmiljøudvalg)</a:t>
            </a:r>
          </a:p>
          <a:p>
            <a:pPr marL="0" indent="0">
              <a:buNone/>
            </a:pPr>
            <a:r>
              <a:rPr lang="da-DK" sz="4200" b="1" dirty="0"/>
              <a:t>		v. Bjarke Damsgaard Jørgensen, Mammen Mejerierne</a:t>
            </a:r>
          </a:p>
          <a:p>
            <a:pPr marL="0" indent="0">
              <a:buNone/>
            </a:pPr>
            <a:endParaRPr lang="da-DK" sz="4200" b="1" dirty="0"/>
          </a:p>
          <a:p>
            <a:pPr marL="0" indent="0">
              <a:buNone/>
            </a:pPr>
            <a:r>
              <a:rPr lang="da-DK" sz="4200" b="1" dirty="0"/>
              <a:t>13.40		Andelsbeskatning</a:t>
            </a:r>
          </a:p>
          <a:p>
            <a:pPr marL="0" indent="0">
              <a:buNone/>
            </a:pPr>
            <a:r>
              <a:rPr lang="da-DK" sz="4200" b="1" dirty="0"/>
              <a:t>		v. Morten Mikkelsen, EY</a:t>
            </a:r>
          </a:p>
          <a:p>
            <a:pPr marL="0" indent="0">
              <a:buNone/>
            </a:pPr>
            <a:endParaRPr lang="da-DK" sz="4200" b="1" dirty="0"/>
          </a:p>
          <a:p>
            <a:pPr marL="0" indent="0">
              <a:buNone/>
            </a:pPr>
            <a:r>
              <a:rPr lang="da-DK" sz="4200" b="1" dirty="0"/>
              <a:t>14.05		Afgifter generelt og specifikt om proces/rumvarme</a:t>
            </a:r>
          </a:p>
          <a:p>
            <a:pPr marL="0" indent="0">
              <a:buNone/>
            </a:pPr>
            <a:r>
              <a:rPr lang="da-DK" sz="4200" b="1" dirty="0"/>
              <a:t>		v. Anders Klinge, EY</a:t>
            </a:r>
          </a:p>
          <a:p>
            <a:pPr marL="0" indent="0">
              <a:buNone/>
            </a:pPr>
            <a:endParaRPr lang="da-DK" sz="4200" b="1" dirty="0"/>
          </a:p>
          <a:p>
            <a:pPr marL="0" indent="0">
              <a:buNone/>
            </a:pPr>
            <a:r>
              <a:rPr lang="da-DK" sz="4200" b="1" dirty="0"/>
              <a:t>14.40		Bæredygtig soja</a:t>
            </a:r>
          </a:p>
          <a:p>
            <a:pPr marL="0" indent="0">
              <a:buNone/>
            </a:pPr>
            <a:r>
              <a:rPr lang="da-DK" sz="4200" b="1" dirty="0"/>
              <a:t>		v. Morten Damkjær Nielsen, L&amp;F</a:t>
            </a:r>
          </a:p>
          <a:p>
            <a:pPr marL="0" indent="0">
              <a:buNone/>
            </a:pPr>
            <a:endParaRPr lang="da-DK" sz="4200" b="1" dirty="0"/>
          </a:p>
          <a:p>
            <a:pPr marL="0" indent="0">
              <a:buNone/>
            </a:pPr>
            <a:r>
              <a:rPr lang="da-DK" sz="4200" b="1" dirty="0"/>
              <a:t>15.00		Kaffe</a:t>
            </a:r>
          </a:p>
          <a:p>
            <a:pPr marL="0" indent="0">
              <a:buNone/>
            </a:pPr>
            <a:endParaRPr lang="da-DK" sz="4200" b="1" dirty="0"/>
          </a:p>
          <a:p>
            <a:pPr marL="0" indent="0">
              <a:buNone/>
            </a:pPr>
            <a:r>
              <a:rPr lang="da-DK" sz="4200" b="1" dirty="0"/>
              <a:t>15.15		Udsigt til stigende </a:t>
            </a:r>
            <a:r>
              <a:rPr lang="da-DK" sz="4200" b="1" dirty="0" err="1"/>
              <a:t>eltariffer</a:t>
            </a:r>
            <a:r>
              <a:rPr lang="da-DK" sz="4200" b="1" dirty="0"/>
              <a:t> samt ny gasstrategi</a:t>
            </a:r>
          </a:p>
          <a:p>
            <a:pPr marL="0" indent="0">
              <a:buNone/>
            </a:pPr>
            <a:r>
              <a:rPr lang="da-DK" sz="4200" b="1" dirty="0"/>
              <a:t>		v. Jens Astrup, L&amp;F</a:t>
            </a:r>
          </a:p>
          <a:p>
            <a:pPr marL="0" indent="0">
              <a:buNone/>
            </a:pPr>
            <a:endParaRPr lang="da-DK" sz="4200" b="1" dirty="0"/>
          </a:p>
          <a:p>
            <a:pPr marL="0" indent="0">
              <a:buNone/>
            </a:pPr>
            <a:r>
              <a:rPr lang="da-DK" sz="4200" b="1" dirty="0"/>
              <a:t>15.25		El- og gasaftale</a:t>
            </a:r>
          </a:p>
          <a:p>
            <a:pPr marL="0" indent="0">
              <a:buNone/>
            </a:pPr>
            <a:r>
              <a:rPr lang="da-DK" sz="4200" b="1" dirty="0"/>
              <a:t>		v. Claus Holck Hertz, Energi Danmark </a:t>
            </a:r>
          </a:p>
          <a:p>
            <a:pPr marL="0" indent="0">
              <a:buNone/>
            </a:pPr>
            <a:r>
              <a:rPr lang="da-DK" sz="4200" b="1" dirty="0"/>
              <a:t>		v. Alex Frandsen, SEAS</a:t>
            </a:r>
          </a:p>
          <a:p>
            <a:pPr marL="0" indent="0">
              <a:buNone/>
            </a:pPr>
            <a:endParaRPr lang="da-DK" sz="4200" b="1" dirty="0"/>
          </a:p>
          <a:p>
            <a:pPr marL="0" indent="0">
              <a:buNone/>
            </a:pPr>
            <a:r>
              <a:rPr lang="da-DK" sz="4200" b="1" dirty="0"/>
              <a:t>15.45		Ny branchedirektør for mejeribranchen i DI</a:t>
            </a:r>
          </a:p>
          <a:p>
            <a:pPr marL="0" indent="0">
              <a:buNone/>
            </a:pPr>
            <a:r>
              <a:rPr lang="da-DK" sz="4200" b="1" dirty="0"/>
              <a:t>		v. Camilla Fenger Roed, DI</a:t>
            </a:r>
          </a:p>
          <a:p>
            <a:endParaRPr lang="da-DK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5C165-3460-4277-8829-DA78FE71AF65}" type="datetime1">
              <a:rPr lang="da-DK" smtClean="0"/>
              <a:pPr/>
              <a:t>24-03-2022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Initialer - xxxxxxxxxxxxx</a:t>
            </a:r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90D24-0315-4AE4-8C51-99BB06C0C6EA}" type="slidenum">
              <a:rPr lang="da-DK" smtClean="0"/>
              <a:pPr/>
              <a:t>1</a:t>
            </a:fld>
            <a:endParaRPr lang="da-DK"/>
          </a:p>
        </p:txBody>
      </p:sp>
      <p:sp>
        <p:nvSpPr>
          <p:cNvPr id="7" name="Pladsholder til tekst 6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da-DK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Kontortema">
  <a:themeElements>
    <a:clrScheme name="Mejeriforeningen">
      <a:dk1>
        <a:sysClr val="windowText" lastClr="000000"/>
      </a:dk1>
      <a:lt1>
        <a:sysClr val="window" lastClr="FFFFFF"/>
      </a:lt1>
      <a:dk2>
        <a:srgbClr val="616365"/>
      </a:dk2>
      <a:lt2>
        <a:srgbClr val="F2F2F2"/>
      </a:lt2>
      <a:accent1>
        <a:srgbClr val="72C7E7"/>
      </a:accent1>
      <a:accent2>
        <a:srgbClr val="CED64B"/>
      </a:accent2>
      <a:accent3>
        <a:srgbClr val="F0AB00"/>
      </a:accent3>
      <a:accent4>
        <a:srgbClr val="E00034"/>
      </a:accent4>
      <a:accent5>
        <a:srgbClr val="F8E04D"/>
      </a:accent5>
      <a:accent6>
        <a:srgbClr val="614918"/>
      </a:accent6>
      <a:hlink>
        <a:srgbClr val="00C8C3"/>
      </a:hlink>
      <a:folHlink>
        <a:srgbClr val="A116E0"/>
      </a:folHlink>
    </a:clrScheme>
    <a:fontScheme name="Mejeriforeningen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MF-skabelon</Template>
  <TotalTime>0</TotalTime>
  <Words>192</Words>
  <Application>Microsoft Office PowerPoint</Application>
  <PresentationFormat>Brugerdefineret</PresentationFormat>
  <Paragraphs>36</Paragraphs>
  <Slides>1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</vt:i4>
      </vt:variant>
    </vt:vector>
  </HeadingPairs>
  <TitlesOfParts>
    <vt:vector size="5" baseType="lpstr">
      <vt:lpstr>Arial</vt:lpstr>
      <vt:lpstr>Calibri</vt:lpstr>
      <vt:lpstr>Tahoma</vt:lpstr>
      <vt:lpstr>Kontortema</vt:lpstr>
      <vt:lpstr>Netværksmøde 24. marts 2022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Netværksmøde 24. marts 2022</dc:title>
  <dc:creator>Sanne Bastholm</dc:creator>
  <cp:lastModifiedBy>Sanne Bastholm</cp:lastModifiedBy>
  <cp:revision>1</cp:revision>
  <dcterms:created xsi:type="dcterms:W3CDTF">2022-03-24T07:05:31Z</dcterms:created>
  <dcterms:modified xsi:type="dcterms:W3CDTF">2022-03-24T10:43:41Z</dcterms:modified>
</cp:coreProperties>
</file>